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59" r:id="rId4"/>
    <p:sldId id="268" r:id="rId5"/>
    <p:sldId id="258" r:id="rId6"/>
    <p:sldId id="266" r:id="rId7"/>
    <p:sldId id="269" r:id="rId8"/>
    <p:sldId id="267" r:id="rId9"/>
    <p:sldId id="260" r:id="rId10"/>
    <p:sldId id="270" r:id="rId11"/>
    <p:sldId id="257" r:id="rId12"/>
    <p:sldId id="262" r:id="rId13"/>
    <p:sldId id="261" r:id="rId14"/>
    <p:sldId id="263" r:id="rId15"/>
    <p:sldId id="25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3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22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3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40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9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8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79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78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369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36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9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07084-CCAD-4BCF-A5DA-6827B64FDAC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E367-A07A-41C5-A891-655A0CA3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4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5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7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8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5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5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7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1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Konf.Zal</dc:creator>
  <cp:lastModifiedBy>Konf.Zal</cp:lastModifiedBy>
  <cp:revision>1</cp:revision>
  <dcterms:created xsi:type="dcterms:W3CDTF">2024-01-31T10:52:01Z</dcterms:created>
  <dcterms:modified xsi:type="dcterms:W3CDTF">2024-01-31T10:59:27Z</dcterms:modified>
</cp:coreProperties>
</file>